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4394FF-5AA8-44AA-83CC-1194245CD6C7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8EBF96-6AD3-45C8-B5B8-1B64361C9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40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8EBF96-6AD3-45C8-B5B8-1B64361C91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68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54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97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15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8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45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630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28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637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463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0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48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2785E-95FA-4FCC-AC52-CD9334704B79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303C6-EBD2-4DBA-BEDB-1FA31B5A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8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5020932"/>
              </p:ext>
            </p:extLst>
          </p:nvPr>
        </p:nvGraphicFramePr>
        <p:xfrm>
          <a:off x="3010486" y="719666"/>
          <a:ext cx="7163794" cy="530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505">
                  <a:extLst>
                    <a:ext uri="{9D8B030D-6E8A-4147-A177-3AD203B41FA5}">
                      <a16:colId xmlns:a16="http://schemas.microsoft.com/office/drawing/2014/main" val="1264701775"/>
                    </a:ext>
                  </a:extLst>
                </a:gridCol>
                <a:gridCol w="1146013">
                  <a:extLst>
                    <a:ext uri="{9D8B030D-6E8A-4147-A177-3AD203B41FA5}">
                      <a16:colId xmlns:a16="http://schemas.microsoft.com/office/drawing/2014/main" val="2717497014"/>
                    </a:ext>
                  </a:extLst>
                </a:gridCol>
                <a:gridCol w="1426724">
                  <a:extLst>
                    <a:ext uri="{9D8B030D-6E8A-4147-A177-3AD203B41FA5}">
                      <a16:colId xmlns:a16="http://schemas.microsoft.com/office/drawing/2014/main" val="1672213468"/>
                    </a:ext>
                  </a:extLst>
                </a:gridCol>
                <a:gridCol w="1179110">
                  <a:extLst>
                    <a:ext uri="{9D8B030D-6E8A-4147-A177-3AD203B41FA5}">
                      <a16:colId xmlns:a16="http://schemas.microsoft.com/office/drawing/2014/main" val="2122879207"/>
                    </a:ext>
                  </a:extLst>
                </a:gridCol>
                <a:gridCol w="931497">
                  <a:extLst>
                    <a:ext uri="{9D8B030D-6E8A-4147-A177-3AD203B41FA5}">
                      <a16:colId xmlns:a16="http://schemas.microsoft.com/office/drawing/2014/main" val="1693115916"/>
                    </a:ext>
                  </a:extLst>
                </a:gridCol>
                <a:gridCol w="824505">
                  <a:extLst>
                    <a:ext uri="{9D8B030D-6E8A-4147-A177-3AD203B41FA5}">
                      <a16:colId xmlns:a16="http://schemas.microsoft.com/office/drawing/2014/main" val="341026224"/>
                    </a:ext>
                  </a:extLst>
                </a:gridCol>
                <a:gridCol w="1135440">
                  <a:extLst>
                    <a:ext uri="{9D8B030D-6E8A-4147-A177-3AD203B41FA5}">
                      <a16:colId xmlns:a16="http://schemas.microsoft.com/office/drawing/2014/main" val="1134523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Hidden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L2W </a:t>
                      </a:r>
                      <a:r>
                        <a:rPr lang="en-US" sz="1600" dirty="0" err="1"/>
                        <a:t>Regularisation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Sparsity</a:t>
                      </a:r>
                    </a:p>
                    <a:p>
                      <a:r>
                        <a:rPr lang="en-US" sz="1600" dirty="0" err="1"/>
                        <a:t>Regularisation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Sparsity</a:t>
                      </a:r>
                      <a:r>
                        <a:rPr lang="en-US" dirty="0"/>
                        <a:t> </a:t>
                      </a:r>
                      <a:r>
                        <a:rPr lang="en-US" sz="1600" dirty="0"/>
                        <a:t>Proportion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AUC’S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Ratio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80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0.9323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186.97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386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0.9386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6083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176.30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565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191.11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4363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176.63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8706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186.93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8798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0.9375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247.68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1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0.9388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171.64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412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177.175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991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172.21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4311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195.91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67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196.90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457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051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22253" y="5027726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150;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Proportion=0.25;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9135" y="693433"/>
            <a:ext cx="4324217" cy="32484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77" y="693433"/>
            <a:ext cx="4324217" cy="324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657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17674" y="4690102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400;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Proportion=0.25;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014" y="862246"/>
            <a:ext cx="4324217" cy="32484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1165" y="862246"/>
            <a:ext cx="4324217" cy="324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360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98" y="355808"/>
            <a:ext cx="4324217" cy="32484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827" y="454282"/>
            <a:ext cx="4324217" cy="32484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45809" y="4211801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700;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Proportion=0.25;</a:t>
            </a:r>
          </a:p>
        </p:txBody>
      </p:sp>
    </p:spTree>
    <p:extLst>
      <p:ext uri="{BB962C8B-B14F-4D97-AF65-F5344CB8AC3E}">
        <p14:creationId xmlns:p14="http://schemas.microsoft.com/office/powerpoint/2010/main" val="3454502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134" y="355809"/>
            <a:ext cx="4324217" cy="32484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218" y="257333"/>
            <a:ext cx="5294515" cy="397734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30215" y="4549425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1000;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Proportion=0.25;</a:t>
            </a:r>
          </a:p>
        </p:txBody>
      </p:sp>
    </p:spTree>
    <p:extLst>
      <p:ext uri="{BB962C8B-B14F-4D97-AF65-F5344CB8AC3E}">
        <p14:creationId xmlns:p14="http://schemas.microsoft.com/office/powerpoint/2010/main" val="3500027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067" y="369876"/>
            <a:ext cx="4324217" cy="32484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488" y="369876"/>
            <a:ext cx="4324217" cy="32484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191065" y="409492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Hidden layer size= 50;</a:t>
            </a: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L2W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</a:rPr>
              <a:t>redularisation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=0.004;</a:t>
            </a: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Sparsity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</a:rPr>
              <a:t>Regularisation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=1;</a:t>
            </a: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Sparsity Proportion=0.25;</a:t>
            </a:r>
          </a:p>
        </p:txBody>
      </p:sp>
    </p:spTree>
    <p:extLst>
      <p:ext uri="{BB962C8B-B14F-4D97-AF65-F5344CB8AC3E}">
        <p14:creationId xmlns:p14="http://schemas.microsoft.com/office/powerpoint/2010/main" val="3608976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17" y="383944"/>
            <a:ext cx="4324217" cy="32484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5233" y="457200"/>
            <a:ext cx="4324217" cy="32484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88013" y="3860108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50;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Proportion=0.25;</a:t>
            </a:r>
          </a:p>
        </p:txBody>
      </p:sp>
    </p:spTree>
    <p:extLst>
      <p:ext uri="{BB962C8B-B14F-4D97-AF65-F5344CB8AC3E}">
        <p14:creationId xmlns:p14="http://schemas.microsoft.com/office/powerpoint/2010/main" val="1744469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722" y="341741"/>
            <a:ext cx="4324217" cy="32484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19" y="172928"/>
            <a:ext cx="4324217" cy="32484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45809" y="3944514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100;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Proportion=0.25;</a:t>
            </a:r>
          </a:p>
        </p:txBody>
      </p:sp>
    </p:spTree>
    <p:extLst>
      <p:ext uri="{BB962C8B-B14F-4D97-AF65-F5344CB8AC3E}">
        <p14:creationId xmlns:p14="http://schemas.microsoft.com/office/powerpoint/2010/main" val="192267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670" y="341741"/>
            <a:ext cx="4324217" cy="32484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300" y="468350"/>
            <a:ext cx="4324217" cy="32484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767840" y="4225869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100;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=0.010;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Proportion=0.25;</a:t>
            </a:r>
          </a:p>
        </p:txBody>
      </p:sp>
    </p:spTree>
    <p:extLst>
      <p:ext uri="{BB962C8B-B14F-4D97-AF65-F5344CB8AC3E}">
        <p14:creationId xmlns:p14="http://schemas.microsoft.com/office/powerpoint/2010/main" val="3267681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753" y="341741"/>
            <a:ext cx="4324217" cy="324843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45809" y="4718237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100;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=3;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Proportion=0.25;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285" y="566824"/>
            <a:ext cx="4324217" cy="324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34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9633" y="257334"/>
            <a:ext cx="4324217" cy="32484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473" y="257334"/>
            <a:ext cx="4324217" cy="32484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45809" y="4282139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100;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Proportion=0.25;</a:t>
            </a:r>
          </a:p>
        </p:txBody>
      </p:sp>
    </p:spTree>
    <p:extLst>
      <p:ext uri="{BB962C8B-B14F-4D97-AF65-F5344CB8AC3E}">
        <p14:creationId xmlns:p14="http://schemas.microsoft.com/office/powerpoint/2010/main" val="2475470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9288" y="426147"/>
            <a:ext cx="4324217" cy="32484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759" y="426147"/>
            <a:ext cx="4324217" cy="32484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725637" y="4282139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100;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Proportion=0.10;</a:t>
            </a:r>
          </a:p>
        </p:txBody>
      </p:sp>
    </p:spTree>
    <p:extLst>
      <p:ext uri="{BB962C8B-B14F-4D97-AF65-F5344CB8AC3E}">
        <p14:creationId xmlns:p14="http://schemas.microsoft.com/office/powerpoint/2010/main" val="568220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107" y="609027"/>
            <a:ext cx="4324217" cy="32484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045" y="423802"/>
            <a:ext cx="4324217" cy="32484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61403" y="4450952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Hidden layer size= 100;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L2W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=0.006;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Regularisation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=1;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Sparsity Proportion=0.40;</a:t>
            </a:r>
          </a:p>
        </p:txBody>
      </p:sp>
    </p:spTree>
    <p:extLst>
      <p:ext uri="{BB962C8B-B14F-4D97-AF65-F5344CB8AC3E}">
        <p14:creationId xmlns:p14="http://schemas.microsoft.com/office/powerpoint/2010/main" val="1084649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275</Words>
  <Application>Microsoft Office PowerPoint</Application>
  <PresentationFormat>Widescreen</PresentationFormat>
  <Paragraphs>140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kiran gavini</dc:creator>
  <cp:lastModifiedBy>kiran gavini</cp:lastModifiedBy>
  <cp:revision>13</cp:revision>
  <dcterms:created xsi:type="dcterms:W3CDTF">2016-12-01T02:07:35Z</dcterms:created>
  <dcterms:modified xsi:type="dcterms:W3CDTF">2016-12-01T05:25:16Z</dcterms:modified>
</cp:coreProperties>
</file>

<file path=docProps/thumbnail.jpeg>
</file>